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5c55353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5c55353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845c55353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845c55353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845c55353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845c55353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845c55353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845c55353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Penny Blake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Penny Blake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05450"/>
            <a:ext cx="8115000" cy="3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 for kindness;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 with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it’s dark, light a candle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me and for you.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a candle; its light will see us through.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hope is very near.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705450"/>
            <a:ext cx="8115000" cy="3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spent many days, many hours,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Fearing those that would tear us apart.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a candle and counter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hate and the fear,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with courage we’ll face the day anew.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peace is very near.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7054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let’s shine the 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 our hands lies hope tonight.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with me, the path is clear: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land of love is very near.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